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6" r:id="rId7"/>
    <p:sldId id="265"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96" d="100"/>
          <a:sy n="96" d="100"/>
        </p:scale>
        <p:origin x="42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0869872"/>
        <c:axId val="260869088"/>
      </c:scatterChart>
      <c:valAx>
        <c:axId val="260869872"/>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0869088"/>
        <c:crosses val="autoZero"/>
        <c:crossBetween val="midCat"/>
      </c:valAx>
      <c:valAx>
        <c:axId val="260869088"/>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086987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0867912"/>
        <c:axId val="260866736"/>
      </c:scatterChart>
      <c:valAx>
        <c:axId val="260867912"/>
        <c:scaling>
          <c:orientation val="minMax"/>
          <c:max val="950"/>
          <c:min val="450"/>
        </c:scaling>
        <c:delete val="0"/>
        <c:axPos val="b"/>
        <c:numFmt formatCode="General" sourceLinked="1"/>
        <c:majorTickMark val="out"/>
        <c:minorTickMark val="none"/>
        <c:tickLblPos val="nextTo"/>
        <c:crossAx val="260866736"/>
        <c:crosses val="autoZero"/>
        <c:crossBetween val="midCat"/>
      </c:valAx>
      <c:valAx>
        <c:axId val="260866736"/>
        <c:scaling>
          <c:orientation val="minMax"/>
          <c:min val="0"/>
        </c:scaling>
        <c:delete val="0"/>
        <c:axPos val="l"/>
        <c:majorGridlines/>
        <c:numFmt formatCode="General" sourceLinked="1"/>
        <c:majorTickMark val="out"/>
        <c:minorTickMark val="none"/>
        <c:tickLblPos val="nextTo"/>
        <c:crossAx val="26086791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22/02/2016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22/02/2016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22/02/2016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22/02/2016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22/02/2016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22/02/2016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T.Christopherson,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3974466">
            <a:off x="3183265" y="2733717"/>
            <a:ext cx="4572000" cy="2695575"/>
          </a:xfrm>
          <a:prstGeom prst="rect">
            <a:avLst/>
          </a:prstGeom>
        </p:spPr>
      </p:pic>
      <p:cxnSp>
        <p:nvCxnSpPr>
          <p:cNvPr id="9" name="Straight Connector 8"/>
          <p:cNvCxnSpPr/>
          <p:nvPr/>
        </p:nvCxnSpPr>
        <p:spPr>
          <a:xfrm>
            <a:off x="5781675" y="1446236"/>
            <a:ext cx="19812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399710" y="2313974"/>
            <a:ext cx="4572000" cy="2695575"/>
          </a:xfrm>
          <a:prstGeom prst="rect">
            <a:avLst/>
          </a:prstGeom>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a:off x="1960605" y="1625600"/>
            <a:ext cx="4053017" cy="1982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415692" y="3495865"/>
            <a:ext cx="1891270" cy="21822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Taking our own images</a:t>
            </a:r>
            <a:endParaRPr lang="en-GB" dirty="0"/>
          </a:p>
        </p:txBody>
      </p:sp>
      <p:sp>
        <p:nvSpPr>
          <p:cNvPr id="3" name="Content Placeholder 2"/>
          <p:cNvSpPr>
            <a:spLocks noGrp="1"/>
          </p:cNvSpPr>
          <p:nvPr>
            <p:ph idx="1"/>
          </p:nvPr>
        </p:nvSpPr>
        <p:spPr/>
        <p:txBody>
          <a:bodyPr/>
          <a:lstStyle/>
          <a:p>
            <a:endParaRPr lang="en-GB" dirty="0"/>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4016516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38200" y="1825625"/>
            <a:ext cx="5760720"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523" y="2098331"/>
            <a:ext cx="7288696"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507</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Tony’s Images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50</cp:revision>
  <dcterms:created xsi:type="dcterms:W3CDTF">2016-02-19T14:38:03Z</dcterms:created>
  <dcterms:modified xsi:type="dcterms:W3CDTF">2016-02-22T17:00:19Z</dcterms:modified>
</cp:coreProperties>
</file>